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48" d="100"/>
          <a:sy n="48" d="100"/>
        </p:scale>
        <p:origin x="-96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54C78-24B9-4346-A59B-21E9C902D6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8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F1588-5AD5-944A-894D-2F7A60F755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84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C0DDD-0718-7441-A963-934FBADA9C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2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47D3E34-84E6-1A40-9A95-3A39625CB4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01540-27D9-CF4C-B651-A1A00FC2F3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2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CFDE5-96D8-2E47-A17F-C466D8107B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8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40C80-ADC9-6E42-88A6-3ED10ED292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86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CF522-2B2A-F64A-8AB4-CDD3758ECD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7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7A3D4-964D-E742-841D-C9505E9820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1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38F25-A744-724A-B037-2E35FF85BA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36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C8185-276D-D148-AA1C-E81AF8111B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680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8B386-A6C8-EB44-9545-9747133EC5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0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8C47C0-011E-7247-A5EB-0BEDB2AD14D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4.1,4.2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Picture 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817688"/>
            <a:ext cx="7772400" cy="30702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Picture 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084388"/>
            <a:ext cx="7772400" cy="25352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Picture 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290763"/>
            <a:ext cx="7772400" cy="212248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Picture 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535113"/>
            <a:ext cx="7772400" cy="36353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Picture 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744538"/>
            <a:ext cx="8915400" cy="535146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Picture 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696913"/>
            <a:ext cx="7772400" cy="53117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7438" y="609600"/>
            <a:ext cx="6969125" cy="5486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Picture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3613" y="609600"/>
            <a:ext cx="7216775" cy="5486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Picture 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366838"/>
            <a:ext cx="7772400" cy="39703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Picture 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573213"/>
            <a:ext cx="7772400" cy="35591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Picture 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906463"/>
            <a:ext cx="7772400" cy="489108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Picture 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606550"/>
            <a:ext cx="7772400" cy="34925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On-screen Show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4.1,4.2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4.1,4.2</dc:title>
  <dc:creator>PSD</dc:creator>
  <cp:lastModifiedBy>test</cp:lastModifiedBy>
  <cp:revision>1</cp:revision>
  <dcterms:created xsi:type="dcterms:W3CDTF">2009-12-08T15:03:23Z</dcterms:created>
  <dcterms:modified xsi:type="dcterms:W3CDTF">2014-10-28T16:30:41Z</dcterms:modified>
</cp:coreProperties>
</file>